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A08A-BFBF-406A-9F0C-26D509048EB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7DED-9908-4495-95DA-5A773AAABF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2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A08A-BFBF-406A-9F0C-26D509048EB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7DED-9908-4495-95DA-5A773AAABF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4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A08A-BFBF-406A-9F0C-26D509048EB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7DED-9908-4495-95DA-5A773AAABF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06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A08A-BFBF-406A-9F0C-26D509048EB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7DED-9908-4495-95DA-5A773AAABF30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1865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A08A-BFBF-406A-9F0C-26D509048EB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7DED-9908-4495-95DA-5A773AAABF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A08A-BFBF-406A-9F0C-26D509048EB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7DED-9908-4495-95DA-5A773AAABF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61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A08A-BFBF-406A-9F0C-26D509048EB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7DED-9908-4495-95DA-5A773AAABF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80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A08A-BFBF-406A-9F0C-26D509048EB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7DED-9908-4495-95DA-5A773AAABF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15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A08A-BFBF-406A-9F0C-26D509048EB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7DED-9908-4495-95DA-5A773AAABF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0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A08A-BFBF-406A-9F0C-26D509048EB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7DED-9908-4495-95DA-5A773AAABF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0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A08A-BFBF-406A-9F0C-26D509048EB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7DED-9908-4495-95DA-5A773AAABF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5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A08A-BFBF-406A-9F0C-26D509048EB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7DED-9908-4495-95DA-5A773AAABF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6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A08A-BFBF-406A-9F0C-26D509048EB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7DED-9908-4495-95DA-5A773AAABF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8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A08A-BFBF-406A-9F0C-26D509048EB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7DED-9908-4495-95DA-5A773AAABF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A08A-BFBF-406A-9F0C-26D509048EB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7DED-9908-4495-95DA-5A773AAABF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60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A08A-BFBF-406A-9F0C-26D509048EB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7DED-9908-4495-95DA-5A773AAABF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6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A08A-BFBF-406A-9F0C-26D509048EB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7DED-9908-4495-95DA-5A773AAABF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1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AA7A08A-BFBF-406A-9F0C-26D509048EBD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57DED-9908-4495-95DA-5A773AAABF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83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1960418"/>
          </a:xfrm>
        </p:spPr>
        <p:txBody>
          <a:bodyPr/>
          <a:lstStyle/>
          <a:p>
            <a:pPr algn="ctr"/>
            <a:r>
              <a:rPr lang="es-MX" dirty="0" smtClean="0"/>
              <a:t>AVISO IMPORTANTE</a:t>
            </a:r>
            <a:br>
              <a:rPr lang="es-MX" dirty="0" smtClean="0"/>
            </a:br>
            <a:r>
              <a:rPr lang="es-MX" sz="4400" dirty="0" smtClean="0"/>
              <a:t>A TODA LA COMUNIDAD DEL CETIS 12</a:t>
            </a:r>
            <a:r>
              <a:rPr lang="es-MX" dirty="0" smtClean="0"/>
              <a:t/>
            </a:r>
            <a:br>
              <a:rPr lang="es-MX" dirty="0" smtClean="0"/>
            </a:b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4955" y="2452255"/>
            <a:ext cx="8825658" cy="318654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A PARTIR DE MAÑANA LUNES 20 DE ABRIL </a:t>
            </a:r>
          </a:p>
          <a:p>
            <a:pPr algn="ctr"/>
            <a:r>
              <a:rPr lang="es-MX" dirty="0" smtClean="0"/>
              <a:t>SE REANUDA EL TRABAJO EN LINEA DEL PROGRAMA “ APRENDE EN CASA” POR LA CONTINGENCIA COVID-19. </a:t>
            </a:r>
          </a:p>
          <a:p>
            <a:pPr algn="ctr"/>
            <a:r>
              <a:rPr lang="es-MX" dirty="0" smtClean="0"/>
              <a:t>FAVOR DE ESTAR PENDIENTE DEL TRABAJO QUE CADA UNO DE SUS DOCENTES LES ASIGNARA.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81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43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AVISO IMPORTANTE A TODA LA COMUNIDAD DEL CETIS 12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AVISO IMPORTANTE A TODA LA COMUNIDAD DEL CETIS 12</dc:title>
  <dc:creator>emiliano venosa gonzalez</dc:creator>
  <cp:lastModifiedBy>emiliano venosa gonzalez</cp:lastModifiedBy>
  <cp:revision>3</cp:revision>
  <dcterms:created xsi:type="dcterms:W3CDTF">2020-04-20T02:52:49Z</dcterms:created>
  <dcterms:modified xsi:type="dcterms:W3CDTF">2020-04-20T03:00:54Z</dcterms:modified>
</cp:coreProperties>
</file>