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0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3359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0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72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57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98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0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7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6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7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5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9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7E75-7522-47D0-9B81-5FF163161F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B5720D-7148-4D53-8A6C-E7C53C4F55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SEMANA DE EVALUACION</a:t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1ER PARCIAL</a:t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2 AL 6 DE MARZO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049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SEMANA DE EVALUACION  1ER PARCIAL 2 AL 6 DE MARZO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EVALUACION  1ER PARCIAL 2 AL 6 DE MARZO</dc:title>
  <dc:creator>emiliano venosa gonzalez</dc:creator>
  <cp:lastModifiedBy>emiliano venosa gonzalez</cp:lastModifiedBy>
  <cp:revision>1</cp:revision>
  <dcterms:created xsi:type="dcterms:W3CDTF">2020-03-02T13:31:42Z</dcterms:created>
  <dcterms:modified xsi:type="dcterms:W3CDTF">2020-03-02T13:35:57Z</dcterms:modified>
</cp:coreProperties>
</file>