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8915400" cy="2743200"/>
  <p:notesSz cx="6858000" cy="9144000"/>
  <p:embeddedFontLst>
    <p:embeddedFont>
      <p:font typeface="Geomanist Bold" panose="02000503000000020004" pitchFamily="2" charset="77"/>
      <p:regular r:id="rId3"/>
      <p:bold r:id="rId4"/>
    </p:embeddedFont>
    <p:embeddedFont>
      <p:font typeface="Noto Sans" panose="020B050204050402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5840" autoAdjust="0"/>
  </p:normalViewPr>
  <p:slideViewPr>
    <p:cSldViewPr>
      <p:cViewPr varScale="1">
        <p:scale>
          <a:sx n="166" d="100"/>
          <a:sy n="166" d="100"/>
        </p:scale>
        <p:origin x="200" y="10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7991" y="1462202"/>
            <a:ext cx="1200521" cy="1271245"/>
          </a:xfrm>
          <a:custGeom>
            <a:avLst/>
            <a:gdLst/>
            <a:ahLst/>
            <a:cxnLst/>
            <a:rect l="l" t="t" r="r" b="b"/>
            <a:pathLst>
              <a:path w="1200521" h="1271245">
                <a:moveTo>
                  <a:pt x="0" y="0"/>
                </a:moveTo>
                <a:lnTo>
                  <a:pt x="1200522" y="0"/>
                </a:lnTo>
                <a:lnTo>
                  <a:pt x="1200522" y="1271244"/>
                </a:lnTo>
                <a:lnTo>
                  <a:pt x="0" y="12712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078" r="-10183" b="-944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63503" y="-63503"/>
            <a:ext cx="9050350" cy="2871026"/>
          </a:xfrm>
          <a:custGeom>
            <a:avLst/>
            <a:gdLst/>
            <a:ahLst/>
            <a:cxnLst/>
            <a:rect l="l" t="t" r="r" b="b"/>
            <a:pathLst>
              <a:path w="9050350" h="2871026">
                <a:moveTo>
                  <a:pt x="0" y="0"/>
                </a:moveTo>
                <a:lnTo>
                  <a:pt x="9050350" y="0"/>
                </a:lnTo>
                <a:lnTo>
                  <a:pt x="9050350" y="2871025"/>
                </a:lnTo>
                <a:lnTo>
                  <a:pt x="0" y="28710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MX" dirty="0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274320" y="165106"/>
            <a:ext cx="3073874" cy="1187882"/>
            <a:chOff x="0" y="0"/>
            <a:chExt cx="3035925" cy="1173217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35925" cy="1173217"/>
            </a:xfrm>
            <a:custGeom>
              <a:avLst/>
              <a:gdLst/>
              <a:ahLst/>
              <a:cxnLst/>
              <a:rect l="l" t="t" r="r" b="b"/>
              <a:pathLst>
                <a:path w="3035925" h="1173217">
                  <a:moveTo>
                    <a:pt x="0" y="0"/>
                  </a:moveTo>
                  <a:lnTo>
                    <a:pt x="3035925" y="0"/>
                  </a:lnTo>
                  <a:lnTo>
                    <a:pt x="3035925" y="1173217"/>
                  </a:lnTo>
                  <a:lnTo>
                    <a:pt x="0" y="11732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6" name="TextBox 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035925" cy="1173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56"/>
                </a:lnSpc>
              </a:pPr>
              <a:endParaRPr/>
            </a:p>
          </p:txBody>
        </p:sp>
      </p:grpSp>
      <p:sp>
        <p:nvSpPr>
          <p:cNvPr id="7" name="Freeform 7"/>
          <p:cNvSpPr>
            <a:spLocks/>
          </p:cNvSpPr>
          <p:nvPr/>
        </p:nvSpPr>
        <p:spPr>
          <a:xfrm>
            <a:off x="205734" y="91029"/>
            <a:ext cx="2180837" cy="569461"/>
          </a:xfrm>
          <a:custGeom>
            <a:avLst/>
            <a:gdLst/>
            <a:ahLst/>
            <a:cxnLst/>
            <a:rect l="l" t="t" r="r" b="b"/>
            <a:pathLst>
              <a:path w="2978280" h="990278">
                <a:moveTo>
                  <a:pt x="0" y="0"/>
                </a:moveTo>
                <a:lnTo>
                  <a:pt x="2978279" y="0"/>
                </a:lnTo>
                <a:lnTo>
                  <a:pt x="2978279" y="990278"/>
                </a:lnTo>
                <a:lnTo>
                  <a:pt x="0" y="9902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TextBox 8"/>
          <p:cNvSpPr txBox="1">
            <a:spLocks/>
          </p:cNvSpPr>
          <p:nvPr/>
        </p:nvSpPr>
        <p:spPr>
          <a:xfrm>
            <a:off x="2871551" y="872118"/>
            <a:ext cx="4182193" cy="279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71"/>
              </a:lnSpc>
            </a:pPr>
            <a:r>
              <a:rPr lang="es-MX" sz="1600" b="1" spc="-8" dirty="0">
                <a:solidFill>
                  <a:srgbClr val="C00000"/>
                </a:solidFill>
                <a:latin typeface="Geomanist Bold"/>
              </a:rPr>
              <a:t>ASPIRANTES DE NUEVO INGRESO</a:t>
            </a:r>
            <a:endParaRPr lang="en-US" sz="1600" b="1" spc="-8" dirty="0">
              <a:solidFill>
                <a:srgbClr val="C00000"/>
              </a:solidFill>
              <a:latin typeface="Geomanist Bold"/>
              <a:ea typeface="Geomanist Bold"/>
              <a:cs typeface="Geomanist Bold"/>
              <a:sym typeface="Geomanist Bold"/>
            </a:endParaRPr>
          </a:p>
        </p:txBody>
      </p:sp>
      <p:sp>
        <p:nvSpPr>
          <p:cNvPr id="10" name="TextBox 10"/>
          <p:cNvSpPr txBox="1">
            <a:spLocks/>
          </p:cNvSpPr>
          <p:nvPr/>
        </p:nvSpPr>
        <p:spPr>
          <a:xfrm>
            <a:off x="2724395" y="39335"/>
            <a:ext cx="4476506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b="1" spc="-10" dirty="0">
                <a:solidFill>
                  <a:srgbClr val="A5802D"/>
                </a:solidFill>
                <a:latin typeface="Geomanist Bold"/>
                <a:ea typeface="Geomanist Bold"/>
                <a:cs typeface="Geomanist Bold"/>
                <a:sym typeface="Geomanist Bold"/>
              </a:rPr>
              <a:t>AVISO IMPORTANTE</a:t>
            </a:r>
          </a:p>
          <a:p>
            <a:pPr algn="ctr"/>
            <a:r>
              <a:rPr lang="en-US" b="1" spc="-10" dirty="0">
                <a:solidFill>
                  <a:srgbClr val="A5802D"/>
                </a:solidFill>
                <a:latin typeface="Geomanist Bold"/>
                <a:ea typeface="Geomanist Bold"/>
                <a:cs typeface="Geomanist Bold"/>
                <a:sym typeface="Geomanist Bold"/>
              </a:rPr>
              <a:t>CAMBIO DE FECHA PARA RECEPCIÓN</a:t>
            </a:r>
          </a:p>
          <a:p>
            <a:pPr algn="ctr"/>
            <a:r>
              <a:rPr lang="en-US" b="1" spc="-10" dirty="0">
                <a:solidFill>
                  <a:srgbClr val="A5802D"/>
                </a:solidFill>
                <a:latin typeface="Geomanist Bold"/>
                <a:ea typeface="Geomanist Bold"/>
                <a:cs typeface="Geomanist Bold"/>
                <a:sym typeface="Geomanist Bold"/>
              </a:rPr>
              <a:t>DE DOCUMENTOS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9C9E58FC-FA9C-C0C2-2248-ED467D19F579}"/>
              </a:ext>
            </a:extLst>
          </p:cNvPr>
          <p:cNvSpPr txBox="1">
            <a:spLocks/>
          </p:cNvSpPr>
          <p:nvPr/>
        </p:nvSpPr>
        <p:spPr>
          <a:xfrm>
            <a:off x="2386571" y="1249383"/>
            <a:ext cx="3073874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Aft>
                <a:spcPts val="938"/>
              </a:spcAft>
            </a:pPr>
            <a:r>
              <a:rPr lang="es-MX" sz="1000" b="1" i="0" dirty="0">
                <a:solidFill>
                  <a:srgbClr val="404041"/>
                </a:solidFill>
                <a:effectLst/>
                <a:latin typeface="Noto Sans" panose="020B0502040504020204" pitchFamily="34" charset="0"/>
              </a:rPr>
              <a:t>MANTENIMIENTO INDUSTRIAL:</a:t>
            </a:r>
          </a:p>
          <a:p>
            <a:pPr algn="l">
              <a:spcAft>
                <a:spcPts val="938"/>
              </a:spcAft>
            </a:pPr>
            <a:r>
              <a:rPr lang="es-MX" sz="1000" b="0" i="0" dirty="0">
                <a:solidFill>
                  <a:srgbClr val="404041"/>
                </a:solidFill>
                <a:effectLst/>
                <a:latin typeface="Noto Sans" panose="020B0502040504020204" pitchFamily="34" charset="0"/>
              </a:rPr>
              <a:t>DE LA LETRA A-M, </a:t>
            </a:r>
            <a:r>
              <a:rPr lang="es-MX" sz="1000" b="1" dirty="0">
                <a:solidFill>
                  <a:srgbClr val="C00000"/>
                </a:solidFill>
                <a:latin typeface="Noto Sans" panose="020B0502040504020204" pitchFamily="34" charset="0"/>
              </a:rPr>
              <a:t>s</a:t>
            </a:r>
            <a:r>
              <a:rPr lang="es-MX" sz="1000" b="1" i="0" dirty="0">
                <a:solidFill>
                  <a:srgbClr val="C00000"/>
                </a:solidFill>
                <a:effectLst/>
                <a:latin typeface="Noto Sans" panose="020B0502040504020204" pitchFamily="34" charset="0"/>
              </a:rPr>
              <a:t>e mueve para el 18 de marzo.</a:t>
            </a:r>
          </a:p>
          <a:p>
            <a:pPr algn="l">
              <a:spcAft>
                <a:spcPts val="938"/>
              </a:spcAft>
            </a:pPr>
            <a:r>
              <a:rPr lang="es-MX" sz="1000" b="0" i="0" dirty="0">
                <a:solidFill>
                  <a:srgbClr val="404041"/>
                </a:solidFill>
                <a:effectLst/>
                <a:latin typeface="Noto Sans" panose="020B0502040504020204" pitchFamily="34" charset="0"/>
              </a:rPr>
              <a:t>DE LA LETRA N-Z, </a:t>
            </a:r>
            <a:r>
              <a:rPr lang="es-MX" sz="1000" b="1" dirty="0">
                <a:solidFill>
                  <a:srgbClr val="C00000"/>
                </a:solidFill>
                <a:latin typeface="Noto Sans" panose="020B0502040504020204" pitchFamily="34" charset="0"/>
              </a:rPr>
              <a:t>s</a:t>
            </a:r>
            <a:r>
              <a:rPr lang="es-MX" sz="1000" b="1" i="0" dirty="0">
                <a:solidFill>
                  <a:srgbClr val="C00000"/>
                </a:solidFill>
                <a:effectLst/>
                <a:latin typeface="Noto Sans" panose="020B0502040504020204" pitchFamily="34" charset="0"/>
              </a:rPr>
              <a:t>e mueve para el 19 de marzo.</a:t>
            </a:r>
            <a:endParaRPr lang="en-US" sz="1000" b="1" spc="-7" dirty="0">
              <a:solidFill>
                <a:srgbClr val="C00000"/>
              </a:solidFill>
              <a:latin typeface="Geomanist Bold"/>
              <a:ea typeface="Geomanist Bold"/>
              <a:cs typeface="Geomanist Bold"/>
              <a:sym typeface="Geomanis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D557BD-4829-4AFE-E277-C1B2A5827DE3}"/>
              </a:ext>
            </a:extLst>
          </p:cNvPr>
          <p:cNvSpPr txBox="1">
            <a:spLocks/>
          </p:cNvSpPr>
          <p:nvPr/>
        </p:nvSpPr>
        <p:spPr>
          <a:xfrm>
            <a:off x="3834561" y="2216966"/>
            <a:ext cx="225617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00" b="1" spc="-7" dirty="0">
                <a:solidFill>
                  <a:srgbClr val="061115"/>
                </a:solidFill>
                <a:latin typeface="Geomanist Bold"/>
                <a:ea typeface="Geomanist Bold"/>
                <a:cs typeface="Geomanist Bold"/>
                <a:sym typeface="Geomanist"/>
              </a:rPr>
              <a:t>Atentamente</a:t>
            </a:r>
          </a:p>
          <a:p>
            <a:pPr algn="ctr"/>
            <a:r>
              <a:rPr lang="en-US" sz="1200" b="1" spc="-7" dirty="0">
                <a:solidFill>
                  <a:srgbClr val="061115"/>
                </a:solidFill>
                <a:latin typeface="Geomanist Bold"/>
                <a:ea typeface="Geomanist Bold"/>
                <a:cs typeface="Geomanist Bold"/>
                <a:sym typeface="Geomanist"/>
              </a:rPr>
              <a:t>DIRECCIÓN DEL PLANTEL</a:t>
            </a:r>
            <a:endParaRPr lang="en-US" sz="1200" b="1" spc="-8" dirty="0">
              <a:solidFill>
                <a:srgbClr val="061115"/>
              </a:solidFill>
              <a:latin typeface="Geomanist Bold"/>
              <a:ea typeface="Geomanist Bold"/>
              <a:cs typeface="Geomanist Bold"/>
              <a:sym typeface="Geomanist Bold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23A8876-BDBB-48C4-AB0B-63577B0D75E2}"/>
              </a:ext>
            </a:extLst>
          </p:cNvPr>
          <p:cNvSpPr txBox="1">
            <a:spLocks/>
          </p:cNvSpPr>
          <p:nvPr/>
        </p:nvSpPr>
        <p:spPr>
          <a:xfrm>
            <a:off x="5798268" y="1249383"/>
            <a:ext cx="1774428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Aft>
                <a:spcPts val="938"/>
              </a:spcAft>
            </a:pPr>
            <a:r>
              <a:rPr lang="es-MX" sz="1000" b="1" i="0" dirty="0">
                <a:solidFill>
                  <a:srgbClr val="404041"/>
                </a:solidFill>
                <a:effectLst/>
                <a:latin typeface="Noto Sans" panose="020B0502040504020204" pitchFamily="34" charset="0"/>
              </a:rPr>
              <a:t>ELECTRICIDAD:</a:t>
            </a:r>
            <a:endParaRPr lang="es-MX" sz="1000" b="0" i="0" dirty="0">
              <a:solidFill>
                <a:srgbClr val="404041"/>
              </a:solidFill>
              <a:effectLst/>
              <a:latin typeface="Noto Sans" panose="020B0502040504020204" pitchFamily="34" charset="0"/>
            </a:endParaRPr>
          </a:p>
          <a:p>
            <a:pPr algn="l">
              <a:spcAft>
                <a:spcPts val="938"/>
              </a:spcAft>
            </a:pPr>
            <a:r>
              <a:rPr lang="es-MX" sz="1000" b="0" i="0" dirty="0">
                <a:solidFill>
                  <a:srgbClr val="404041"/>
                </a:solidFill>
                <a:effectLst/>
                <a:latin typeface="Noto Sans" panose="020B0502040504020204" pitchFamily="34" charset="0"/>
              </a:rPr>
              <a:t>DE LA LETRA A-Z, </a:t>
            </a:r>
            <a:r>
              <a:rPr lang="es-MX" sz="1000" b="1" i="0" dirty="0">
                <a:solidFill>
                  <a:srgbClr val="C00000"/>
                </a:solidFill>
                <a:effectLst/>
                <a:latin typeface="Noto Sans" panose="020B0502040504020204" pitchFamily="34" charset="0"/>
              </a:rPr>
              <a:t>se mueve para el 20 de marzo.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ABF2A61B-5E2B-0256-AD11-87B4121BC082}"/>
              </a:ext>
            </a:extLst>
          </p:cNvPr>
          <p:cNvSpPr txBox="1">
            <a:spLocks/>
          </p:cNvSpPr>
          <p:nvPr/>
        </p:nvSpPr>
        <p:spPr>
          <a:xfrm>
            <a:off x="2417007" y="2130568"/>
            <a:ext cx="1142999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spcAft>
                <a:spcPts val="938"/>
              </a:spcAft>
            </a:pPr>
            <a:r>
              <a:rPr lang="es-MX" sz="1000" b="1" i="0" dirty="0">
                <a:solidFill>
                  <a:schemeClr val="accent6">
                    <a:lumMod val="75000"/>
                  </a:schemeClr>
                </a:solidFill>
                <a:effectLst/>
                <a:latin typeface="Noto Sans" panose="020B0502040504020204" pitchFamily="34" charset="0"/>
              </a:rPr>
              <a:t>Horario:</a:t>
            </a:r>
          </a:p>
          <a:p>
            <a:pPr algn="l">
              <a:spcAft>
                <a:spcPts val="938"/>
              </a:spcAft>
            </a:pPr>
            <a:r>
              <a:rPr lang="es-MX" sz="1000" b="1" i="0" dirty="0">
                <a:solidFill>
                  <a:schemeClr val="accent6">
                    <a:lumMod val="75000"/>
                  </a:schemeClr>
                </a:solidFill>
                <a:effectLst/>
                <a:latin typeface="Noto Sans" panose="020B0502040504020204" pitchFamily="34" charset="0"/>
              </a:rPr>
              <a:t>09:00 a 16:00 hrs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</a:spPr>
      <a:bodyPr/>
      <a:lstStyle>
        <a:defPPr algn="l">
          <a:defRPr/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67</Words>
  <Application>Microsoft Macintosh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Geomanist Bold</vt:lpstr>
      <vt:lpstr>Arial</vt:lpstr>
      <vt:lpstr>Noto Sans</vt:lpstr>
      <vt:lpstr>Calibri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ORGANISMO.ai</dc:title>
  <dc:creator>PAULINA ITZEL AGUILERA ZURITA</dc:creator>
  <cp:lastModifiedBy>Griselda García Gaona</cp:lastModifiedBy>
  <cp:revision>55</cp:revision>
  <dcterms:created xsi:type="dcterms:W3CDTF">2006-08-16T00:00:00Z</dcterms:created>
  <dcterms:modified xsi:type="dcterms:W3CDTF">2025-03-11T04:26:25Z</dcterms:modified>
  <dc:identifier>DAGS6KMRBAU</dc:identifier>
</cp:coreProperties>
</file>